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4" r:id="rId3"/>
    <p:sldId id="271" r:id="rId4"/>
    <p:sldId id="27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684" y="1916832"/>
            <a:ext cx="7592631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«Приключения в Снежном Царстве»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260648"/>
            <a:ext cx="3888432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№ 28»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8A63E-078C-4555-B4C2-80744146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448145"/>
            <a:ext cx="2313287" cy="3219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1FCA5-F445-4608-A79E-3E5691AF9213}"/>
              </a:ext>
            </a:extLst>
          </p:cNvPr>
          <p:cNvSpPr txBox="1"/>
          <p:nvPr/>
        </p:nvSpPr>
        <p:spPr>
          <a:xfrm>
            <a:off x="3959931" y="62978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7275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54360"/>
            <a:ext cx="3672408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Мороз прислал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ёлку,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огоньки на ней зажег.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блестят на ней иголки, а на веточках - снежок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6" y="954360"/>
            <a:ext cx="53385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980" y="152636"/>
            <a:ext cx="3888432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Закружился хоровод,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Льются песни звонко.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Это значит – Новый год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Это значит – ёлка!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2132856"/>
            <a:ext cx="5256584" cy="367240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подготовительной к школе группе прошёл праздник «Приключения в Снежном Царстве». Дети помогли освободить Деда Мороза от чар Снежной королевы. Они пели песни водили весёлые хороводы, участвовали в эстафетах и конечно получили долгожданные подарки от Деда Мороза и Снегурочки. Праздник получился  весёлым, интересным и запоминающимся.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C3DCCD-802B-4F26-B20E-7DFA9C997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/>
        </p:blipFill>
        <p:spPr>
          <a:xfrm>
            <a:off x="395536" y="541537"/>
            <a:ext cx="3484973" cy="279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82DE8A-97A7-4BD1-80D3-90643DE0C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6278"/>
            <a:ext cx="2813542" cy="373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0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01E37-32A5-4CD1-B7FC-714A06DE9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63" y="3427646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701326-FBF2-470F-8A7C-D29DD422C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596"/>
            <a:ext cx="3024336" cy="401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7E7900-8D3F-4193-BB78-BBF70B529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" y="354222"/>
            <a:ext cx="2867132" cy="380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36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Новый Год принято получать подарки от деда Мороза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8298BA-9073-46DF-93C3-D73039C89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1353"/>
            <a:ext cx="3387798" cy="44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DD2731-1AF3-40AD-BDC0-C7C307E82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1353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5687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486</TotalTime>
  <Words>102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Georgia</vt:lpstr>
      <vt:lpstr>Times New Roman</vt:lpstr>
      <vt:lpstr>Trebuchet MS</vt:lpstr>
      <vt:lpstr>Воздушный поток</vt:lpstr>
      <vt:lpstr>«Приключения в Снежном Царстве»</vt:lpstr>
      <vt:lpstr>Презентация PowerPoint</vt:lpstr>
      <vt:lpstr>Закружился хоровод, Льются песни звонко. Это значит – Новый год Это значит – ёлка!</vt:lpstr>
      <vt:lpstr>Презентация PowerPoint</vt:lpstr>
      <vt:lpstr>В Новый Год принято получать подарки от деда Мороза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праздник  для детей  7 – 8 лет   Новый год — один из самых любимых и ярких праздников, который с удовольствием отмечают во всех странах мира. Новый год - это безудержное веселье и тихая грусть, сожаление о быстро проходящем времени и устремленность в будущее.</dc:title>
  <dc:creator>User</dc:creator>
  <cp:lastModifiedBy>User</cp:lastModifiedBy>
  <cp:revision>32</cp:revision>
  <dcterms:created xsi:type="dcterms:W3CDTF">2016-06-07T17:43:55Z</dcterms:created>
  <dcterms:modified xsi:type="dcterms:W3CDTF">2023-12-29T06:18:02Z</dcterms:modified>
</cp:coreProperties>
</file>