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6B8DD-AB1D-4CB7-9636-AD02B7824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96EBF6-AD90-44CC-8590-44214C911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A290C7-B911-44AF-8374-2DE97FF6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CF6AEA-C904-4A91-9B37-D8625D54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24E5C9-4966-4A83-B20D-9B42FAB7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9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7DE56-D263-4EEE-BD36-47E49909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DA7AA0-2D6F-44A9-9706-2983B2DD7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4E8EE8-5864-460E-994F-82CBD5FCB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D35FD-8431-416F-954F-083EA390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8A4230-3956-40B5-B92F-530A5061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02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608F007-FC88-4CA4-9C99-6328B30E0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F91785-DBF2-49D0-9262-AD626BFE8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ACDE77-73D7-43C2-B424-88AF7093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BCCD3C-E38E-432B-808E-05CB49C60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A42648-44FB-4492-94B9-66A4D628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64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C16D4-929D-4792-9580-E4A19BE7B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89178-69C2-4745-873F-6B1CF4A22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89DACF-89D0-40A1-9F42-3D3F6644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BDDCF9-B2B9-4E59-A839-51064BEC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B0F8E7-564C-4057-8368-81F03EE9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91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9263B-95E6-4222-9AD6-C1EC4C719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ABDBF7-0F0F-4DE1-885E-422F70B3D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DB3A48-C4D0-4FD8-B8F5-C840067B5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FEEA48-FABB-4F1D-93F2-C475B2A25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72083-A92D-4A8B-AD7B-DA25D6B8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4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874342-72E4-4C54-906D-40B5895A6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1D2B89-2CDA-42F3-8170-0E29EDC7E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1BB650-FBC0-4890-9766-B641EE3F3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F3FDE1-9CFA-42DB-BEEF-DA6DC3598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642FED-8CDC-455C-80B0-145D0301D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F8A5C9-367D-4942-AAE4-5F043FDB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6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B63FC-B722-4025-B3FF-20E185D5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BFA7BD-5410-4350-BBFD-1C55F5B92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340D90-25D6-4086-A291-EEC9AE3B0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BB727C-0730-4011-B621-82FC2389F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CB2C1E-7094-4C18-8103-384ABA1D1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62B41A7-1715-4804-857D-81A0CE94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8D3481C-4005-4D4B-AE3C-99AD564D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97D8B8E-FA1D-44DA-8801-CF4F1EF7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47CAD-BDB2-4FFD-8D9C-A77E220F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0EE4A7-D104-4996-BC65-4E1527D8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82B98D-5D68-4490-A03D-AA75D871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607BD4-F486-4721-9395-987BC8DB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4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99CDA2-FCD3-4CCC-AB95-CF1B2236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0028DE-3D33-4422-B779-F7F9A36CB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8553F9-1792-4D67-BA7A-8B00A51D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64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18A90-48BF-4995-9AC7-8183F631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068587-3AD7-4DBE-B763-E93373521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24DD0E-FAE3-42AF-89A0-2FBDE4FD8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50AB53-7A9E-4FC0-969E-C6786C52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4F96DB-7511-4199-A3C5-9D089F065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276A33-166F-4916-8671-2B614BE6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34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9A9C6-ADFA-4607-BB17-13C43E0D0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C0E9BD-EB74-448C-99DF-CC8A0DFA2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81F0DA-CC57-4F27-8DE0-A52B56987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8F117D-7853-4AEB-9641-1B78BF34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B00CDD-DD8A-4E69-A0BA-6A597EB6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BB6F60-5C69-4223-925C-4938AA08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86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65DF7-DDDB-4C36-BE73-241D6EDA9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271255-1F41-4FA2-AA2A-F296A35F8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33E4F6-4D80-4BB9-839E-3C6A6BF05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8F219-B042-4CDF-B8B5-2F4A6561BFE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889B50-25F7-4081-AB1E-B24545090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A4B01D-C74F-4157-922B-52ACBA079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1872-D75D-4289-B346-2A3226F69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7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28E23A-A20D-40D3-B578-DF50EB45D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6708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3E59B6-3E6A-4EEA-94CE-3F8F1D017156}"/>
              </a:ext>
            </a:extLst>
          </p:cNvPr>
          <p:cNvSpPr txBox="1"/>
          <p:nvPr/>
        </p:nvSpPr>
        <p:spPr>
          <a:xfrm>
            <a:off x="4568354" y="952769"/>
            <a:ext cx="4066690" cy="4539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МБДОУ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№28»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Поздравили своих пап,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дедушек и братьев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Днём защитника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Отечества,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23 февраля!</a:t>
            </a:r>
          </a:p>
        </p:txBody>
      </p:sp>
    </p:spTree>
    <p:extLst>
      <p:ext uri="{BB962C8B-B14F-4D97-AF65-F5344CB8AC3E}">
        <p14:creationId xmlns:p14="http://schemas.microsoft.com/office/powerpoint/2010/main" val="3899056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ДС</dc:creator>
  <cp:lastModifiedBy>ДС</cp:lastModifiedBy>
  <cp:revision>1</cp:revision>
  <dcterms:created xsi:type="dcterms:W3CDTF">2020-04-07T08:55:32Z</dcterms:created>
  <dcterms:modified xsi:type="dcterms:W3CDTF">2020-04-07T08:56:44Z</dcterms:modified>
</cp:coreProperties>
</file>