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4" r:id="rId9"/>
    <p:sldId id="266" r:id="rId10"/>
    <p:sldId id="268" r:id="rId11"/>
    <p:sldId id="269" r:id="rId12"/>
    <p:sldId id="270" r:id="rId13"/>
  </p:sldIdLst>
  <p:sldSz cx="10479088" cy="7345363"/>
  <p:notesSz cx="6858000" cy="9144000"/>
  <p:defaultTextStyle>
    <a:defPPr>
      <a:defRPr lang="ru-RU"/>
    </a:defPPr>
    <a:lvl1pPr marL="0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195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0391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0585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0782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0976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1171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1367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1562" algn="l" defTabSz="114039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>
          <p15:clr>
            <a:srgbClr val="A4A3A4"/>
          </p15:clr>
        </p15:guide>
        <p15:guide id="2" pos="3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8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314"/>
        <p:guide pos="3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934" y="2281828"/>
            <a:ext cx="8907225" cy="15744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863" y="4162373"/>
            <a:ext cx="7335362" cy="18771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7341" y="294159"/>
            <a:ext cx="2357795" cy="6267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954" y="294159"/>
            <a:ext cx="6898733" cy="6267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78" y="4720077"/>
            <a:ext cx="8907225" cy="145887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778" y="3113279"/>
            <a:ext cx="8907225" cy="160679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1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0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0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0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0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11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13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15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954" y="1713921"/>
            <a:ext cx="4628264" cy="48476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870" y="1713921"/>
            <a:ext cx="4628264" cy="48476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954" y="1644208"/>
            <a:ext cx="4630084" cy="68522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195" indent="0">
              <a:buNone/>
              <a:defRPr sz="2500" b="1"/>
            </a:lvl2pPr>
            <a:lvl3pPr marL="1140391" indent="0">
              <a:buNone/>
              <a:defRPr sz="2200" b="1"/>
            </a:lvl3pPr>
            <a:lvl4pPr marL="1710585" indent="0">
              <a:buNone/>
              <a:defRPr sz="2000" b="1"/>
            </a:lvl4pPr>
            <a:lvl5pPr marL="2280782" indent="0">
              <a:buNone/>
              <a:defRPr sz="2000" b="1"/>
            </a:lvl5pPr>
            <a:lvl6pPr marL="2850976" indent="0">
              <a:buNone/>
              <a:defRPr sz="2000" b="1"/>
            </a:lvl6pPr>
            <a:lvl7pPr marL="3421171" indent="0">
              <a:buNone/>
              <a:defRPr sz="2000" b="1"/>
            </a:lvl7pPr>
            <a:lvl8pPr marL="3991367" indent="0">
              <a:buNone/>
              <a:defRPr sz="2000" b="1"/>
            </a:lvl8pPr>
            <a:lvl9pPr marL="4561562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954" y="2329432"/>
            <a:ext cx="4630084" cy="423208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3235" y="1644208"/>
            <a:ext cx="4631902" cy="68522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195" indent="0">
              <a:buNone/>
              <a:defRPr sz="2500" b="1"/>
            </a:lvl2pPr>
            <a:lvl3pPr marL="1140391" indent="0">
              <a:buNone/>
              <a:defRPr sz="2200" b="1"/>
            </a:lvl3pPr>
            <a:lvl4pPr marL="1710585" indent="0">
              <a:buNone/>
              <a:defRPr sz="2000" b="1"/>
            </a:lvl4pPr>
            <a:lvl5pPr marL="2280782" indent="0">
              <a:buNone/>
              <a:defRPr sz="2000" b="1"/>
            </a:lvl5pPr>
            <a:lvl6pPr marL="2850976" indent="0">
              <a:buNone/>
              <a:defRPr sz="2000" b="1"/>
            </a:lvl6pPr>
            <a:lvl7pPr marL="3421171" indent="0">
              <a:buNone/>
              <a:defRPr sz="2000" b="1"/>
            </a:lvl7pPr>
            <a:lvl8pPr marL="3991367" indent="0">
              <a:buNone/>
              <a:defRPr sz="2000" b="1"/>
            </a:lvl8pPr>
            <a:lvl9pPr marL="4561562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3235" y="2329432"/>
            <a:ext cx="4631902" cy="423208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58" y="292455"/>
            <a:ext cx="3447548" cy="12446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7032" y="292459"/>
            <a:ext cx="5858101" cy="6269064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958" y="1537091"/>
            <a:ext cx="3447548" cy="5024433"/>
          </a:xfrm>
        </p:spPr>
        <p:txBody>
          <a:bodyPr/>
          <a:lstStyle>
            <a:lvl1pPr marL="0" indent="0">
              <a:buNone/>
              <a:defRPr sz="1700"/>
            </a:lvl1pPr>
            <a:lvl2pPr marL="570195" indent="0">
              <a:buNone/>
              <a:defRPr sz="1400"/>
            </a:lvl2pPr>
            <a:lvl3pPr marL="1140391" indent="0">
              <a:buNone/>
              <a:defRPr sz="1200"/>
            </a:lvl3pPr>
            <a:lvl4pPr marL="1710585" indent="0">
              <a:buNone/>
              <a:defRPr sz="1100"/>
            </a:lvl4pPr>
            <a:lvl5pPr marL="2280782" indent="0">
              <a:buNone/>
              <a:defRPr sz="1100"/>
            </a:lvl5pPr>
            <a:lvl6pPr marL="2850976" indent="0">
              <a:buNone/>
              <a:defRPr sz="1100"/>
            </a:lvl6pPr>
            <a:lvl7pPr marL="3421171" indent="0">
              <a:buNone/>
              <a:defRPr sz="1100"/>
            </a:lvl7pPr>
            <a:lvl8pPr marL="3991367" indent="0">
              <a:buNone/>
              <a:defRPr sz="1100"/>
            </a:lvl8pPr>
            <a:lvl9pPr marL="45615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974" y="5141757"/>
            <a:ext cx="6287453" cy="60701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974" y="656321"/>
            <a:ext cx="6287453" cy="4407218"/>
          </a:xfrm>
        </p:spPr>
        <p:txBody>
          <a:bodyPr/>
          <a:lstStyle>
            <a:lvl1pPr marL="0" indent="0">
              <a:buNone/>
              <a:defRPr sz="4000"/>
            </a:lvl1pPr>
            <a:lvl2pPr marL="570195" indent="0">
              <a:buNone/>
              <a:defRPr sz="3500"/>
            </a:lvl2pPr>
            <a:lvl3pPr marL="1140391" indent="0">
              <a:buNone/>
              <a:defRPr sz="3000"/>
            </a:lvl3pPr>
            <a:lvl4pPr marL="1710585" indent="0">
              <a:buNone/>
              <a:defRPr sz="2500"/>
            </a:lvl4pPr>
            <a:lvl5pPr marL="2280782" indent="0">
              <a:buNone/>
              <a:defRPr sz="2500"/>
            </a:lvl5pPr>
            <a:lvl6pPr marL="2850976" indent="0">
              <a:buNone/>
              <a:defRPr sz="2500"/>
            </a:lvl6pPr>
            <a:lvl7pPr marL="3421171" indent="0">
              <a:buNone/>
              <a:defRPr sz="2500"/>
            </a:lvl7pPr>
            <a:lvl8pPr marL="3991367" indent="0">
              <a:buNone/>
              <a:defRPr sz="2500"/>
            </a:lvl8pPr>
            <a:lvl9pPr marL="4561562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974" y="5748769"/>
            <a:ext cx="6287453" cy="862060"/>
          </a:xfrm>
        </p:spPr>
        <p:txBody>
          <a:bodyPr/>
          <a:lstStyle>
            <a:lvl1pPr marL="0" indent="0">
              <a:buNone/>
              <a:defRPr sz="1700"/>
            </a:lvl1pPr>
            <a:lvl2pPr marL="570195" indent="0">
              <a:buNone/>
              <a:defRPr sz="1400"/>
            </a:lvl2pPr>
            <a:lvl3pPr marL="1140391" indent="0">
              <a:buNone/>
              <a:defRPr sz="1200"/>
            </a:lvl3pPr>
            <a:lvl4pPr marL="1710585" indent="0">
              <a:buNone/>
              <a:defRPr sz="1100"/>
            </a:lvl4pPr>
            <a:lvl5pPr marL="2280782" indent="0">
              <a:buNone/>
              <a:defRPr sz="1100"/>
            </a:lvl5pPr>
            <a:lvl6pPr marL="2850976" indent="0">
              <a:buNone/>
              <a:defRPr sz="1100"/>
            </a:lvl6pPr>
            <a:lvl7pPr marL="3421171" indent="0">
              <a:buNone/>
              <a:defRPr sz="1100"/>
            </a:lvl7pPr>
            <a:lvl8pPr marL="3991367" indent="0">
              <a:buNone/>
              <a:defRPr sz="1100"/>
            </a:lvl8pPr>
            <a:lvl9pPr marL="45615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57" y="294156"/>
            <a:ext cx="9431179" cy="1224227"/>
          </a:xfrm>
          <a:prstGeom prst="rect">
            <a:avLst/>
          </a:prstGeom>
        </p:spPr>
        <p:txBody>
          <a:bodyPr vert="horz" lIns="114039" tIns="57020" rIns="114039" bIns="570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957" y="1713921"/>
            <a:ext cx="9431179" cy="4847600"/>
          </a:xfrm>
          <a:prstGeom prst="rect">
            <a:avLst/>
          </a:prstGeom>
        </p:spPr>
        <p:txBody>
          <a:bodyPr vert="horz" lIns="114039" tIns="57020" rIns="114039" bIns="570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3954" y="6808067"/>
            <a:ext cx="2445121" cy="391073"/>
          </a:xfrm>
          <a:prstGeom prst="rect">
            <a:avLst/>
          </a:prstGeom>
        </p:spPr>
        <p:txBody>
          <a:bodyPr vert="horz" lIns="114039" tIns="57020" rIns="114039" bIns="570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80355" y="6808067"/>
            <a:ext cx="3318378" cy="391073"/>
          </a:xfrm>
          <a:prstGeom prst="rect">
            <a:avLst/>
          </a:prstGeom>
        </p:spPr>
        <p:txBody>
          <a:bodyPr vert="horz" lIns="114039" tIns="57020" rIns="114039" bIns="570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0014" y="6808067"/>
            <a:ext cx="2445121" cy="391073"/>
          </a:xfrm>
          <a:prstGeom prst="rect">
            <a:avLst/>
          </a:prstGeom>
        </p:spPr>
        <p:txBody>
          <a:bodyPr vert="horz" lIns="114039" tIns="57020" rIns="114039" bIns="570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039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647" indent="-427647" algn="l" defTabSz="114039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6567" indent="-356373" algn="l" defTabSz="114039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489" indent="-285097" algn="l" defTabSz="114039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5685" indent="-285097" algn="l" defTabSz="114039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5879" indent="-285097" algn="l" defTabSz="114039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75" indent="-285097" algn="l" defTabSz="11403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6270" indent="-285097" algn="l" defTabSz="11403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466" indent="-285097" algn="l" defTabSz="11403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661" indent="-285097" algn="l" defTabSz="11403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195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91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585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0782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0976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1171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1367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1562" algn="l" defTabSz="11403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5128" y="2664569"/>
            <a:ext cx="777686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«Новогоднее путешествие по сказкам»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средне-старшей группе № 10.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7176" y="504329"/>
            <a:ext cx="720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28»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1673"/>
          <a:stretch/>
        </p:blipFill>
        <p:spPr>
          <a:xfrm>
            <a:off x="3025544" y="4623017"/>
            <a:ext cx="4392000" cy="265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68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3240" y="5832921"/>
            <a:ext cx="547260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«Хоккей со снежками».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r="8829" b="23533"/>
          <a:stretch/>
        </p:blipFill>
        <p:spPr>
          <a:xfrm>
            <a:off x="2071192" y="216296"/>
            <a:ext cx="6840000" cy="526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5288" y="5832921"/>
            <a:ext cx="4523589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b="14219"/>
          <a:stretch/>
        </p:blipFill>
        <p:spPr>
          <a:xfrm>
            <a:off x="2778877" y="162677"/>
            <a:ext cx="4680000" cy="559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46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688" r="7337"/>
          <a:stretch/>
        </p:blipFill>
        <p:spPr>
          <a:xfrm>
            <a:off x="775048" y="864369"/>
            <a:ext cx="914806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0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9" b="13950"/>
          <a:stretch/>
        </p:blipFill>
        <p:spPr>
          <a:xfrm>
            <a:off x="5290465" y="381613"/>
            <a:ext cx="5220000" cy="407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16816" b="8927"/>
          <a:stretch/>
        </p:blipFill>
        <p:spPr>
          <a:xfrm>
            <a:off x="70465" y="401022"/>
            <a:ext cx="5220000" cy="403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39144" y="5256857"/>
            <a:ext cx="6624736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танец «Ледяные ладошки»</a:t>
            </a:r>
          </a:p>
        </p:txBody>
      </p:sp>
    </p:spTree>
    <p:extLst>
      <p:ext uri="{BB962C8B-B14F-4D97-AF65-F5344CB8AC3E}">
        <p14:creationId xmlns:p14="http://schemas.microsoft.com/office/powerpoint/2010/main" val="98603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1272" y="6120953"/>
            <a:ext cx="4392488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Снежинок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 b="17882"/>
          <a:stretch/>
        </p:blipFill>
        <p:spPr>
          <a:xfrm>
            <a:off x="1765544" y="232692"/>
            <a:ext cx="6480000" cy="545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2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9264" y="6120953"/>
            <a:ext cx="4608512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Разбойники из сказки «Бременские музыканты»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4416"/>
          <a:stretch/>
        </p:blipFill>
        <p:spPr>
          <a:xfrm>
            <a:off x="2485037" y="216297"/>
            <a:ext cx="5180608" cy="56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26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7137" y="5760913"/>
            <a:ext cx="691276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Сценка из сказки «Красная Шапочка»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2"/>
          <a:stretch/>
        </p:blipFill>
        <p:spPr>
          <a:xfrm>
            <a:off x="2680592" y="288305"/>
            <a:ext cx="5040000" cy="523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0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9184" y="4608785"/>
            <a:ext cx="612068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«Ладушки-оладушки»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(Красной Шапочки и волков)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31532" r="4964" b="18429"/>
          <a:stretch/>
        </p:blipFill>
        <p:spPr>
          <a:xfrm>
            <a:off x="126976" y="619307"/>
            <a:ext cx="5040000" cy="356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b="14170"/>
          <a:stretch/>
        </p:blipFill>
        <p:spPr>
          <a:xfrm>
            <a:off x="5364417" y="619308"/>
            <a:ext cx="5040000" cy="356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58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1152" y="5256857"/>
            <a:ext cx="6264696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 Принца с Золушкой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9" t="-1216" r="23471" b="3992"/>
          <a:stretch/>
        </p:blipFill>
        <p:spPr>
          <a:xfrm>
            <a:off x="738381" y="242122"/>
            <a:ext cx="4320000" cy="487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1303" r="13521" b="16345"/>
          <a:stretch/>
        </p:blipFill>
        <p:spPr>
          <a:xfrm>
            <a:off x="5455568" y="242122"/>
            <a:ext cx="4320000" cy="487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15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3160" y="5688905"/>
            <a:ext cx="6120680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Деда Мороза и Снегурочки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6525"/>
          <a:stretch/>
        </p:blipFill>
        <p:spPr>
          <a:xfrm>
            <a:off x="2809524" y="216297"/>
            <a:ext cx="4500000" cy="528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15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9088" cy="7345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9224" y="4896817"/>
            <a:ext cx="5688632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детей с Дедом Морозом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r="4169" b="19630"/>
          <a:stretch/>
        </p:blipFill>
        <p:spPr>
          <a:xfrm>
            <a:off x="160292" y="405663"/>
            <a:ext cx="5040000" cy="374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30394" r="14388" b="22551"/>
          <a:stretch/>
        </p:blipFill>
        <p:spPr>
          <a:xfrm>
            <a:off x="5239544" y="405663"/>
            <a:ext cx="5040000" cy="374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527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225</TotalTime>
  <Words>77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«Детский сад №28»</dc:title>
  <dc:creator>Admin</dc:creator>
  <cp:lastModifiedBy>dc dc</cp:lastModifiedBy>
  <cp:revision>47</cp:revision>
  <dcterms:created xsi:type="dcterms:W3CDTF">2017-03-14T12:51:12Z</dcterms:created>
  <dcterms:modified xsi:type="dcterms:W3CDTF">2024-01-22T09:19:26Z</dcterms:modified>
</cp:coreProperties>
</file>