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9AA46-A8E9-4F77-BC03-1ABE6C7A5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A87D7A-5742-406E-BFAE-99A93E956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272D0F-8806-409E-A0C9-82BA5B00E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0016B-37B0-46E1-AA7A-CFCF62117A3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31ECDC-2DBD-4ABC-A621-3D0F4541C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EDDD27-5A00-48DA-BE66-87C30A6A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CCD2-81EB-4CCA-A3F6-F95072A36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50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53C5B7-33C8-4FB9-8117-DC709AD65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24A7F0-883D-48BA-988F-D27F1C5A4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4BC4A-B08F-477C-B274-DB3BE4490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0016B-37B0-46E1-AA7A-CFCF62117A3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C98283-96BE-4DC5-85D3-6E8DFBFD7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47FBC1-F3C9-421F-8FE4-89B463323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CCD2-81EB-4CCA-A3F6-F95072A36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28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6F982EB-F0AC-4C01-A70B-956F10F6BE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7DF6-EB10-469D-A9CA-E3083AEEAA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9CB691-1ED8-46D8-990D-BCC368A91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0016B-37B0-46E1-AA7A-CFCF62117A3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E1679D-898C-4EC1-8B1B-9BC65E5A1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4272E8-1B90-4ED5-8FF1-B47840790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CCD2-81EB-4CCA-A3F6-F95072A36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798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1D49D-5D91-49A2-8F2F-70698AAE7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07C53E-849B-4AB8-81D8-A0DBCFEFC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D93653-CE5A-40A7-A871-4D0220A23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0016B-37B0-46E1-AA7A-CFCF62117A3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FB2F09-FCDD-4D79-A914-CBB80DB98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FE9519-DBDD-462F-8EBD-22957DC49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CCD2-81EB-4CCA-A3F6-F95072A36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077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8DA36F-98C6-401D-A91B-8203AD289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8BA53C-C8BA-4335-B891-46B318A8C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88A37F-4492-431F-8ABA-774DFBFFA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0016B-37B0-46E1-AA7A-CFCF62117A3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DB147F-CB2D-45A1-A71E-1C0483A0D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E14D67-7D32-45FB-B2AC-7754E69BE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CCD2-81EB-4CCA-A3F6-F95072A36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216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53F4EE-5840-45B6-AE00-E84D11D69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A34752-C93C-4EBE-B8D9-2A06E70D4F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9210AC-4412-4E8B-A4DF-50CB57C56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1425EC-13E5-401A-A6D5-750E51C3D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0016B-37B0-46E1-AA7A-CFCF62117A3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F330E0-8B31-4B66-9A59-C04D5A488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2B80A2-F8F3-4E9F-B4DE-BF5F3C85C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CCD2-81EB-4CCA-A3F6-F95072A36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614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8BFABB-16A1-4B5F-87FB-3E413067A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8B8C02-3394-4E2E-A966-647430B8E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BA6CE1-C629-4332-8584-2FE80D9A2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75C29A-D453-46D2-AF22-82DE6A464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733EE7-E465-4DA3-89C8-2F81017736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73D7AE3-9FBE-427B-9374-AC82BE72D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0016B-37B0-46E1-AA7A-CFCF62117A3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5EFF04-B1AB-4DB5-815B-04C28AE7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7E6CDC9-8A1F-430A-A134-696053C84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CCD2-81EB-4CCA-A3F6-F95072A36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365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4D1C92-B0BB-4FD6-90A8-612E91CC7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6E0CF4-0144-4AAA-801A-E052AFBB1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0016B-37B0-46E1-AA7A-CFCF62117A3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45B9487-FDE4-4529-8CBA-4928EE059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F14949C-A882-435D-8F36-1FBE51AA4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CCD2-81EB-4CCA-A3F6-F95072A36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868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33246B4-B3F5-48E5-81D4-308A6EECB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0016B-37B0-46E1-AA7A-CFCF62117A3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B120DFA-F700-4EB9-8FD9-574AE40EE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B98506C-02C2-4B8D-BC44-066A8A5F7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CCD2-81EB-4CCA-A3F6-F95072A36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635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2F817-B143-405F-9876-21F6D37A7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788185-BF93-4808-9ACB-FB70A96C8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7ED601-7F0F-44D1-9FF9-46F03E42E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B53D1B-DCE7-402B-A899-7EF740834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0016B-37B0-46E1-AA7A-CFCF62117A3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46FCB2-1229-4AB1-8700-3B461E3FA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94942E-B7CE-4851-98E5-F5E914366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CCD2-81EB-4CCA-A3F6-F95072A36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151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E990A9-CF97-4B72-A773-8C663CF17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D20650A-9EE4-415E-94A6-982A8063E8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6E1C2F-5493-49DD-A470-7BA177C57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792DE3-0EB3-4B24-A087-40C5B202E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0016B-37B0-46E1-AA7A-CFCF62117A3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076E16-C339-45FA-9C8C-BA347C86D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F6DCDF-71D7-420B-8654-C0EE72E85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CCD2-81EB-4CCA-A3F6-F95072A36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6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7B55A-712D-4335-B542-11A56F1EE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FBD6E2-24A9-4A8F-8621-22637D95F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298C73-9313-4B77-9099-14692E05B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0016B-37B0-46E1-AA7A-CFCF62117A3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6E1DFD-7875-4C2E-B696-F5F60C297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B95C9-364C-42B1-95C3-C8F0045AF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CCCD2-81EB-4CCA-A3F6-F95072A36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8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F71AF6-A047-4F0A-BF97-EF93612C3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97497C-ABE1-445D-ABA0-9B2416E0B276}"/>
              </a:ext>
            </a:extLst>
          </p:cNvPr>
          <p:cNvSpPr txBox="1"/>
          <p:nvPr/>
        </p:nvSpPr>
        <p:spPr>
          <a:xfrm>
            <a:off x="3109528" y="2272937"/>
            <a:ext cx="59729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«Новогодний праздник в группе раннего возраста №1»</a:t>
            </a:r>
          </a:p>
        </p:txBody>
      </p:sp>
    </p:spTree>
    <p:extLst>
      <p:ext uri="{BB962C8B-B14F-4D97-AF65-F5344CB8AC3E}">
        <p14:creationId xmlns:p14="http://schemas.microsoft.com/office/powerpoint/2010/main" val="829345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011EBB8-F1A7-4D7E-87DE-59C742E3B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28DED1E-9062-4454-8952-3534F48C9C07}"/>
              </a:ext>
            </a:extLst>
          </p:cNvPr>
          <p:cNvSpPr txBox="1"/>
          <p:nvPr/>
        </p:nvSpPr>
        <p:spPr>
          <a:xfrm>
            <a:off x="3742507" y="2072363"/>
            <a:ext cx="533182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в гости к малышам идет?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праздник ‐ Новый год!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начинается,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Шарики качаются.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Ёлка радует ребят,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Всюду огоньки горят.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волшебник Дед Мороз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подарочки принес!</a:t>
            </a:r>
          </a:p>
        </p:txBody>
      </p:sp>
    </p:spTree>
    <p:extLst>
      <p:ext uri="{BB962C8B-B14F-4D97-AF65-F5344CB8AC3E}">
        <p14:creationId xmlns:p14="http://schemas.microsoft.com/office/powerpoint/2010/main" val="610282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A44361-3CE5-4A06-8A77-778C7F657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614BFA-F2D4-4B6A-ACF3-D4FE68590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934" y="1868554"/>
            <a:ext cx="8292919" cy="466476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235095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A16C50-6E85-4056-B76F-B2CD27A93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7C8094-065C-45AF-8BE7-F5C1EAA0F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01" y="1630017"/>
            <a:ext cx="8143483" cy="458070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450926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20CE55-9EB2-4B40-9D08-CC51A3A6F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DE35AE-989F-483D-ACC5-C1AE78F46B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539" y="1992370"/>
            <a:ext cx="7217875" cy="436867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98531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BC2F24-91CE-41FF-8C83-6E0E1AD1D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92CE5B-A29E-4E0B-9651-65BD3B40A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828" y="1855304"/>
            <a:ext cx="7500228" cy="421419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609615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B1A18C-80A8-4EEF-BC12-B80D1AC15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9FBB90-72B9-41F2-BD74-342E289DC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661" y="1882680"/>
            <a:ext cx="7498677" cy="421331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37669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611FA1-C617-4A13-8AE3-9B071BC01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449E44-78BA-4000-B206-789A4E4629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3" b="8265"/>
          <a:stretch/>
        </p:blipFill>
        <p:spPr>
          <a:xfrm>
            <a:off x="2935356" y="1691990"/>
            <a:ext cx="6321287" cy="516601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0114720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45</Words>
  <Application>Microsoft Office PowerPoint</Application>
  <PresentationFormat>Широкоэкранный</PresentationFormat>
  <Paragraphs>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Котов</dc:creator>
  <cp:lastModifiedBy>dc dc</cp:lastModifiedBy>
  <cp:revision>5</cp:revision>
  <dcterms:created xsi:type="dcterms:W3CDTF">2023-12-29T05:46:52Z</dcterms:created>
  <dcterms:modified xsi:type="dcterms:W3CDTF">2024-01-22T08:39:24Z</dcterms:modified>
</cp:coreProperties>
</file>