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9" r:id="rId1"/>
  </p:sldMasterIdLst>
  <p:notesMasterIdLst>
    <p:notesMasterId r:id="rId9"/>
  </p:notes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5" autoAdjust="0"/>
    <p:restoredTop sz="86347" autoAdjust="0"/>
  </p:normalViewPr>
  <p:slideViewPr>
    <p:cSldViewPr snapToGrid="0">
      <p:cViewPr varScale="1">
        <p:scale>
          <a:sx n="72" d="100"/>
          <a:sy n="72" d="100"/>
        </p:scale>
        <p:origin x="126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D5714-74FE-4D07-B58C-2E143CA526D9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7034C-5793-4271-B883-3704368087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667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4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2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2120-E74F-4DDB-B69A-4A8A3C3AF07C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7C94-84E7-41CC-B7D3-8B40A5D8E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490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98" indent="0">
              <a:buNone/>
              <a:defRPr sz="1600"/>
            </a:lvl2pPr>
            <a:lvl3pPr marL="914395" indent="0">
              <a:buNone/>
              <a:defRPr sz="1600"/>
            </a:lvl3pPr>
            <a:lvl4pPr marL="1371592" indent="0">
              <a:buNone/>
              <a:defRPr sz="1600"/>
            </a:lvl4pPr>
            <a:lvl5pPr marL="1828789" indent="0">
              <a:buNone/>
              <a:defRPr sz="1600"/>
            </a:lvl5pPr>
            <a:lvl6pPr marL="2285987" indent="0">
              <a:buNone/>
              <a:defRPr sz="1600"/>
            </a:lvl6pPr>
            <a:lvl7pPr marL="2743185" indent="0">
              <a:buNone/>
              <a:defRPr sz="1600"/>
            </a:lvl7pPr>
            <a:lvl8pPr marL="3200381" indent="0">
              <a:buNone/>
              <a:defRPr sz="1600"/>
            </a:lvl8pPr>
            <a:lvl9pPr marL="3657579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198" indent="0">
              <a:buFontTx/>
              <a:buNone/>
              <a:defRPr/>
            </a:lvl2pPr>
            <a:lvl3pPr marL="914395" indent="0">
              <a:buFontTx/>
              <a:buNone/>
              <a:defRPr/>
            </a:lvl3pPr>
            <a:lvl4pPr marL="1371592" indent="0">
              <a:buFontTx/>
              <a:buNone/>
              <a:defRPr/>
            </a:lvl4pPr>
            <a:lvl5pPr marL="1828789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2120-E74F-4DDB-B69A-4A8A3C3AF07C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7C94-84E7-41CC-B7D3-8B40A5D8E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618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1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2120-E74F-4DDB-B69A-4A8A3C3AF07C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7C94-84E7-41CC-B7D3-8B40A5D8E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274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1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198" indent="0">
              <a:buFontTx/>
              <a:buNone/>
              <a:defRPr/>
            </a:lvl2pPr>
            <a:lvl3pPr marL="914395" indent="0">
              <a:buFontTx/>
              <a:buNone/>
              <a:defRPr/>
            </a:lvl3pPr>
            <a:lvl4pPr marL="1371592" indent="0">
              <a:buFontTx/>
              <a:buNone/>
              <a:defRPr/>
            </a:lvl4pPr>
            <a:lvl5pPr marL="1828789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1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2120-E74F-4DDB-B69A-4A8A3C3AF07C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7C94-84E7-41CC-B7D3-8B40A5D8EF1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1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1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0204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5132982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1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2120-E74F-4DDB-B69A-4A8A3C3AF07C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7C94-84E7-41CC-B7D3-8B40A5D8E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362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5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1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1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2120-E74F-4DDB-B69A-4A8A3C3AF07C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7C94-84E7-41CC-B7D3-8B40A5D8EF1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1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1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6875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1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7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1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2120-E74F-4DDB-B69A-4A8A3C3AF07C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7C94-84E7-41CC-B7D3-8B40A5D8E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353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2120-E74F-4DDB-B69A-4A8A3C3AF07C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7C94-84E7-41CC-B7D3-8B40A5D8E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969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2120-E74F-4DDB-B69A-4A8A3C3AF07C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7C94-84E7-41CC-B7D3-8B40A5D8E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731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2120-E74F-4DDB-B69A-4A8A3C3AF07C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7C94-84E7-41CC-B7D3-8B40A5D8E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56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201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4487335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1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2120-E74F-4DDB-B69A-4A8A3C3AF07C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7C94-84E7-41CC-B7D3-8B40A5D8E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378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1" y="533402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2120-E74F-4DDB-B69A-4A8A3C3AF07C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7C94-84E7-41CC-B7D3-8B40A5D8E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354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2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3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2120-E74F-4DDB-B69A-4A8A3C3AF07C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7C94-84E7-41CC-B7D3-8B40A5D8E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470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2120-E74F-4DDB-B69A-4A8A3C3AF07C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7C94-84E7-41CC-B7D3-8B40A5D8E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72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2120-E74F-4DDB-B69A-4A8A3C3AF07C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7C94-84E7-41CC-B7D3-8B40A5D8E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02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4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2120-E74F-4DDB-B69A-4A8A3C3AF07C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7C94-84E7-41CC-B7D3-8B40A5D8E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824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1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98" indent="0">
              <a:buNone/>
              <a:defRPr sz="1600"/>
            </a:lvl2pPr>
            <a:lvl3pPr marL="914395" indent="0">
              <a:buNone/>
              <a:defRPr sz="1600"/>
            </a:lvl3pPr>
            <a:lvl4pPr marL="1371592" indent="0">
              <a:buNone/>
              <a:defRPr sz="1600"/>
            </a:lvl4pPr>
            <a:lvl5pPr marL="1828789" indent="0">
              <a:buNone/>
              <a:defRPr sz="1600"/>
            </a:lvl5pPr>
            <a:lvl6pPr marL="2285987" indent="0">
              <a:buNone/>
              <a:defRPr sz="1600"/>
            </a:lvl6pPr>
            <a:lvl7pPr marL="2743185" indent="0">
              <a:buNone/>
              <a:defRPr sz="1600"/>
            </a:lvl7pPr>
            <a:lvl8pPr marL="3200381" indent="0">
              <a:buNone/>
              <a:defRPr sz="1600"/>
            </a:lvl8pPr>
            <a:lvl9pPr marL="3657579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92120-E74F-4DDB-B69A-4A8A3C3AF07C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2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E7C94-84E7-41CC-B7D3-8B40A5D8E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410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6" y="3894669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1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5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4492120-E74F-4DDB-B69A-4A8A3C3AF07C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2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80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99E7C94-84E7-41CC-B7D3-8B40A5D8EF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4179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  <p:sldLayoutId id="2147484021" r:id="rId12"/>
    <p:sldLayoutId id="2147484022" r:id="rId13"/>
    <p:sldLayoutId id="2147484023" r:id="rId14"/>
    <p:sldLayoutId id="2147484024" r:id="rId15"/>
    <p:sldLayoutId id="2147484025" r:id="rId16"/>
    <p:sldLayoutId id="2147484026" r:id="rId17"/>
  </p:sldLayoutIdLst>
  <p:txStyles>
    <p:titleStyle>
      <a:lvl1pPr algn="l" defTabSz="457198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48" indent="-285748" algn="l" defTabSz="457198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46" indent="-285748" algn="l" defTabSz="457198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43" indent="-285748" algn="l" defTabSz="457198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41" indent="-171449" algn="l" defTabSz="457198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39" indent="-171449" algn="l" defTabSz="457198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585" indent="-228598" algn="l" defTabSz="457198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783" indent="-228598" algn="l" defTabSz="457198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8980" indent="-228598" algn="l" defTabSz="457198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177" indent="-228598" algn="l" defTabSz="457198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457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C71B9D-1CA9-424D-970C-177595726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567" y="1739348"/>
            <a:ext cx="6554867" cy="16896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 гостиная, посвящённая «Дню матери» 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средне-старшей группе № 10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C34E98-0E31-4EDE-9E7A-C01A5AAB3DA4}"/>
              </a:ext>
            </a:extLst>
          </p:cNvPr>
          <p:cNvSpPr txBox="1"/>
          <p:nvPr/>
        </p:nvSpPr>
        <p:spPr>
          <a:xfrm>
            <a:off x="2252871" y="265044"/>
            <a:ext cx="4359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сад» № 28.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B8F67B-18E2-4D48-B630-17871FF8B0FC}"/>
              </a:ext>
            </a:extLst>
          </p:cNvPr>
          <p:cNvSpPr txBox="1"/>
          <p:nvPr/>
        </p:nvSpPr>
        <p:spPr>
          <a:xfrm>
            <a:off x="3829879" y="6223624"/>
            <a:ext cx="1205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2023 год</a:t>
            </a:r>
          </a:p>
        </p:txBody>
      </p:sp>
    </p:spTree>
    <p:extLst>
      <p:ext uri="{BB962C8B-B14F-4D97-AF65-F5344CB8AC3E}">
        <p14:creationId xmlns:p14="http://schemas.microsoft.com/office/powerpoint/2010/main" val="1987005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6E605C-BC9B-3C42-E6C3-426145FDC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8" y="463826"/>
            <a:ext cx="8070574" cy="2965174"/>
          </a:xfrm>
        </p:spPr>
        <p:txBody>
          <a:bodyPr/>
          <a:lstStyle/>
          <a:p>
            <a:r>
              <a:rPr lang="ru-RU" sz="1600" b="1" dirty="0"/>
              <a:t> </a:t>
            </a:r>
            <a:r>
              <a:rPr lang="ru-RU" sz="1600" dirty="0"/>
              <a:t>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EA9631-97E2-2C89-F8F5-CA72B2719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774"/>
            <a:ext cx="9144000" cy="712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39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BFEBD-3BFC-7211-D411-77FC76EC0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9" y="1765854"/>
            <a:ext cx="4214191" cy="1958008"/>
          </a:xfrm>
          <a:ln>
            <a:solidFill>
              <a:srgbClr val="00B0F0">
                <a:alpha val="60000"/>
              </a:srgb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dirty="0"/>
              <a:t>Мама…</a:t>
            </a:r>
            <a:r>
              <a:rPr lang="ru-RU" sz="1800" dirty="0"/>
              <a:t>Это слово дорогое!</a:t>
            </a:r>
            <a:br>
              <a:rPr lang="ru-RU" sz="1800" dirty="0"/>
            </a:br>
            <a:r>
              <a:rPr lang="ru-RU" sz="1800" dirty="0"/>
              <a:t>Первое у каждого из нас !</a:t>
            </a:r>
            <a:br>
              <a:rPr lang="ru-RU" sz="1800" dirty="0"/>
            </a:br>
            <a:r>
              <a:rPr lang="ru-RU" sz="1800" dirty="0"/>
              <a:t>Это слово близкое, родное,</a:t>
            </a:r>
            <a:br>
              <a:rPr lang="ru-RU" sz="1800" dirty="0"/>
            </a:br>
            <a:r>
              <a:rPr lang="ru-RU" sz="1800" dirty="0"/>
              <a:t>В день веселья, испытаний час.</a:t>
            </a:r>
            <a:br>
              <a:rPr lang="ru-RU" sz="1800" dirty="0"/>
            </a:br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87C849-D79F-6358-E2B7-C0739045F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40" y="861391"/>
            <a:ext cx="3498574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45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AD0036-CD93-4E80-A62A-1482F1C38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39" y="165714"/>
            <a:ext cx="7142922" cy="48861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883570-BCBE-1924-8D2D-4781C3835270}"/>
              </a:ext>
            </a:extLst>
          </p:cNvPr>
          <p:cNvSpPr txBox="1"/>
          <p:nvPr/>
        </p:nvSpPr>
        <p:spPr>
          <a:xfrm>
            <a:off x="2272748" y="5220350"/>
            <a:ext cx="4598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этот праздник мы желаем мамам </a:t>
            </a:r>
          </a:p>
          <a:p>
            <a:r>
              <a:rPr lang="ru-RU" dirty="0"/>
              <a:t>Счастья и здоровья на года.</a:t>
            </a:r>
          </a:p>
          <a:p>
            <a:r>
              <a:rPr lang="ru-RU" dirty="0"/>
              <a:t>Об одном лишь только мы мечтаем-</a:t>
            </a:r>
          </a:p>
          <a:p>
            <a:r>
              <a:rPr lang="ru-RU" dirty="0"/>
              <a:t>Чтобы с нами были вы всегда!!!</a:t>
            </a:r>
          </a:p>
        </p:txBody>
      </p:sp>
    </p:spTree>
    <p:extLst>
      <p:ext uri="{BB962C8B-B14F-4D97-AF65-F5344CB8AC3E}">
        <p14:creationId xmlns:p14="http://schemas.microsoft.com/office/powerpoint/2010/main" val="547529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6507C8-AA54-D0CC-6407-00AE08A1D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551" y="314089"/>
            <a:ext cx="5777231" cy="45743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E0F91C-C7BE-0B7D-1A9D-7DFAAD7B8F3F}"/>
              </a:ext>
            </a:extLst>
          </p:cNvPr>
          <p:cNvSpPr txBox="1"/>
          <p:nvPr/>
        </p:nvSpPr>
        <p:spPr>
          <a:xfrm>
            <a:off x="530089" y="5343582"/>
            <a:ext cx="42964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Говорят что ангелы пропали </a:t>
            </a:r>
          </a:p>
          <a:p>
            <a:r>
              <a:rPr lang="ru-RU" dirty="0"/>
              <a:t>И на свете больше не живут,</a:t>
            </a:r>
          </a:p>
          <a:p>
            <a:r>
              <a:rPr lang="ru-RU" dirty="0"/>
              <a:t>А у них лишь крылышки отпали,</a:t>
            </a:r>
          </a:p>
          <a:p>
            <a:r>
              <a:rPr lang="ru-RU" dirty="0"/>
              <a:t>И теперь их  мамами зовут</a:t>
            </a:r>
          </a:p>
        </p:txBody>
      </p:sp>
    </p:spTree>
    <p:extLst>
      <p:ext uri="{BB962C8B-B14F-4D97-AF65-F5344CB8AC3E}">
        <p14:creationId xmlns:p14="http://schemas.microsoft.com/office/powerpoint/2010/main" val="1801398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4A416B-8539-D278-F3B4-AA17C0910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78" y="122872"/>
            <a:ext cx="6361043" cy="47277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7CB434-6A4F-BB9A-99BA-DA6999702FA7}"/>
              </a:ext>
            </a:extLst>
          </p:cNvPr>
          <p:cNvSpPr txBox="1"/>
          <p:nvPr/>
        </p:nvSpPr>
        <p:spPr>
          <a:xfrm>
            <a:off x="1" y="5045765"/>
            <a:ext cx="9143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 день до рождения ребёнок спросил у Бога: </a:t>
            </a:r>
          </a:p>
          <a:p>
            <a:pPr marL="285748" indent="-285748">
              <a:buFontTx/>
              <a:buChar char="-"/>
            </a:pPr>
            <a:r>
              <a:rPr lang="ru-RU" dirty="0"/>
              <a:t>Я очень боюсь! Я совершенно не знаю, что я должен делать в этом мире?</a:t>
            </a:r>
          </a:p>
          <a:p>
            <a:pPr marL="285748" indent="-285748">
              <a:buFontTx/>
              <a:buChar char="-"/>
            </a:pPr>
            <a:r>
              <a:rPr lang="ru-RU" dirty="0"/>
              <a:t>Бог ответил: Я подарю тебе Ангела, он всегда будет рядом с тобой.</a:t>
            </a:r>
          </a:p>
          <a:p>
            <a:pPr marL="285748" indent="-285748">
              <a:buFontTx/>
              <a:buChar char="-"/>
            </a:pPr>
            <a:r>
              <a:rPr lang="ru-RU" dirty="0"/>
              <a:t>Он будет охранять тебя!</a:t>
            </a:r>
          </a:p>
          <a:p>
            <a:pPr marL="285748" indent="-285748">
              <a:buFontTx/>
              <a:buChar char="-"/>
            </a:pPr>
            <a:r>
              <a:rPr lang="ru-RU" dirty="0"/>
              <a:t>А  как его зовут? Неважно, как его зовут, ты будешь называть его «МАМА»!!!! </a:t>
            </a:r>
          </a:p>
        </p:txBody>
      </p:sp>
    </p:spTree>
    <p:extLst>
      <p:ext uri="{BB962C8B-B14F-4D97-AF65-F5344CB8AC3E}">
        <p14:creationId xmlns:p14="http://schemas.microsoft.com/office/powerpoint/2010/main" val="368383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5EA649-1DF7-4DF7-BE76-807469E34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" y="0"/>
            <a:ext cx="9137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72700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72</TotalTime>
  <Words>137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Calibri</vt:lpstr>
      <vt:lpstr>Century Gothic</vt:lpstr>
      <vt:lpstr>Times New Roman</vt:lpstr>
      <vt:lpstr>Wingdings 3</vt:lpstr>
      <vt:lpstr>Сектор</vt:lpstr>
      <vt:lpstr>Творческая  гостиная, посвящённая «Дню матери»  в средне-старшей группе № 10</vt:lpstr>
      <vt:lpstr>  </vt:lpstr>
      <vt:lpstr>Мама…Это слово дорогое! Первое у каждого из нас ! Это слово близкое, родное, В день веселья, испытаний час.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Детский сад Номер 28</dc:creator>
  <cp:lastModifiedBy>User</cp:lastModifiedBy>
  <cp:revision>2</cp:revision>
  <dcterms:created xsi:type="dcterms:W3CDTF">2023-12-08T10:12:42Z</dcterms:created>
  <dcterms:modified xsi:type="dcterms:W3CDTF">2023-12-08T11:26:22Z</dcterms:modified>
</cp:coreProperties>
</file>