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2" r:id="rId3"/>
    <p:sldId id="309" r:id="rId4"/>
    <p:sldId id="308" r:id="rId5"/>
    <p:sldId id="306" r:id="rId6"/>
    <p:sldId id="307" r:id="rId7"/>
    <p:sldId id="305" r:id="rId8"/>
    <p:sldId id="258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AA0E6"/>
    <a:srgbClr val="00D045"/>
    <a:srgbClr val="66FF99"/>
    <a:srgbClr val="BDFFD3"/>
    <a:srgbClr val="FFFFFF"/>
    <a:srgbClr val="F5E4E3"/>
    <a:srgbClr val="FABD8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11" autoAdjust="0"/>
    <p:restoredTop sz="86469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7E80-55D6-496B-AF17-EB7A3D866047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D7B1-18BF-462E-B71A-07BD8C149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am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CCCCFF">
                <a:alpha val="50000"/>
              </a:srgbClr>
            </a:gs>
            <a:gs pos="16000">
              <a:srgbClr val="CCCCFF">
                <a:alpha val="70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>
                <a:alpha val="67000"/>
              </a:srgbClr>
            </a:gs>
            <a:gs pos="82001">
              <a:srgbClr val="99CCFF"/>
            </a:gs>
            <a:gs pos="100000">
              <a:srgbClr val="CCCCFF">
                <a:alpha val="13000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16832"/>
            <a:ext cx="914400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6" name="Рисунок 5" descr="4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839376"/>
            <a:ext cx="2088232" cy="2018624"/>
          </a:xfrm>
          <a:prstGeom prst="rect">
            <a:avLst/>
          </a:prstGeom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0446" y="0"/>
            <a:ext cx="2533554" cy="1988840"/>
          </a:xfrm>
          <a:prstGeom prst="rect">
            <a:avLst/>
          </a:prstGeom>
        </p:spPr>
      </p:pic>
      <p:pic>
        <p:nvPicPr>
          <p:cNvPr id="8" name="Рисунок 7" descr="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179512" y="0"/>
            <a:ext cx="3491880" cy="2110621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88640"/>
            <a:ext cx="576064" cy="576064"/>
          </a:xfrm>
          <a:prstGeom prst="rect">
            <a:avLst/>
          </a:prstGeom>
          <a:noFill/>
        </p:spPr>
      </p:pic>
      <p:pic>
        <p:nvPicPr>
          <p:cNvPr id="11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348880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013176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90872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89240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877272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648072" cy="648072"/>
          </a:xfrm>
          <a:prstGeom prst="rect">
            <a:avLst/>
          </a:prstGeom>
          <a:noFill/>
        </p:spPr>
      </p:pic>
      <p:pic>
        <p:nvPicPr>
          <p:cNvPr id="17" name="Picture 6" descr="http://gifportal.ru/data/smiles/zvezdia-1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661248"/>
            <a:ext cx="576064" cy="57606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33913-48B6-4F23-B83D-91B11B15B87E}"/>
              </a:ext>
            </a:extLst>
          </p:cNvPr>
          <p:cNvSpPr txBox="1"/>
          <p:nvPr/>
        </p:nvSpPr>
        <p:spPr>
          <a:xfrm>
            <a:off x="1547352" y="529124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подготовительной к школе группе №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5D496-DE13-421E-B6A2-14A93749834E}"/>
              </a:ext>
            </a:extLst>
          </p:cNvPr>
          <p:cNvSpPr txBox="1"/>
          <p:nvPr/>
        </p:nvSpPr>
        <p:spPr>
          <a:xfrm>
            <a:off x="2758452" y="304800"/>
            <a:ext cx="400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МБДОУ «Детский сад № 28»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2092DC-7084-41D6-AEB8-29672ACB2D5E}"/>
              </a:ext>
            </a:extLst>
          </p:cNvPr>
          <p:cNvSpPr txBox="1"/>
          <p:nvPr/>
        </p:nvSpPr>
        <p:spPr>
          <a:xfrm>
            <a:off x="3905758" y="63457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 год</a:t>
            </a:r>
          </a:p>
        </p:txBody>
      </p:sp>
    </p:spTree>
  </p:cSld>
  <p:clrMapOvr>
    <a:masterClrMapping/>
  </p:clrMapOvr>
  <p:transition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764B2B-7880-4171-954B-90E0BBD2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5138646" cy="6281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DF1E88-62F6-4AB8-A576-1A19824371AD}"/>
              </a:ext>
            </a:extLst>
          </p:cNvPr>
          <p:cNvSpPr txBox="1"/>
          <p:nvPr/>
        </p:nvSpPr>
        <p:spPr>
          <a:xfrm>
            <a:off x="5940152" y="1916832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 у нас прошло праздничное развлечение, посвящённое </a:t>
            </a:r>
          </a:p>
          <a:p>
            <a:pPr algn="ctr"/>
            <a:r>
              <a:rPr lang="ru-RU" sz="2800" dirty="0"/>
              <a:t>«Дню матери в России»</a:t>
            </a:r>
          </a:p>
        </p:txBody>
      </p:sp>
    </p:spTree>
  </p:cSld>
  <p:clrMapOvr>
    <a:masterClrMapping/>
  </p:clrMapOvr>
  <p:transition advTm="1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F9B51A-64E0-4429-B10C-70D9827C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16832"/>
            <a:ext cx="3768104" cy="4608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25722-4187-4702-8FD0-E6BFBF5D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0" y="1916832"/>
            <a:ext cx="3962743" cy="46089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197043-E920-4859-85EA-F9E1A7B4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332193"/>
            <a:ext cx="823031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9658"/>
      </p:ext>
    </p:extLst>
  </p:cSld>
  <p:clrMapOvr>
    <a:masterClrMapping/>
  </p:clrMapOvr>
  <p:transition advTm="1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68355E-F376-418D-B42D-DB7DC8DE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3380"/>
            <a:ext cx="5200936" cy="6191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0A1269-13B0-4C0C-ABC4-7944BF98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85" y="2885374"/>
            <a:ext cx="4035815" cy="10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0978"/>
      </p:ext>
    </p:extLst>
  </p:cSld>
  <p:clrMapOvr>
    <a:masterClrMapping/>
  </p:clrMapOvr>
  <p:transition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D942E2-EF66-4B4A-AE1E-572FDFDB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4" y="60673"/>
            <a:ext cx="8480271" cy="1347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1332A9-C735-428E-85AF-C01D77E4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1340768"/>
            <a:ext cx="4470687" cy="5343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E33C01-B684-4A9A-925A-0D7C2EA06546}"/>
              </a:ext>
            </a:extLst>
          </p:cNvPr>
          <p:cNvSpPr txBox="1"/>
          <p:nvPr/>
        </p:nvSpPr>
        <p:spPr>
          <a:xfrm>
            <a:off x="4932040" y="1874728"/>
            <a:ext cx="3997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Трудными, но интересными для детей  и их мам оказались конкурсы «Найди маму по рукам» и  «Узнай своего ребёнка по ушам».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1999264"/>
      </p:ext>
    </p:extLst>
  </p:cSld>
  <p:clrMapOvr>
    <a:masterClrMapping/>
  </p:clrMapOvr>
  <p:transition advTm="1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A667D8-DE68-4A08-B677-59736A36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6" y="332656"/>
            <a:ext cx="8590008" cy="1347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2AF61-BFF4-48F0-8B35-875056F8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16530"/>
            <a:ext cx="3816427" cy="46821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691B7-8447-49D4-A11F-F5F7707B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15002"/>
            <a:ext cx="3276768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0315"/>
      </p:ext>
    </p:extLst>
  </p:cSld>
  <p:clrMapOvr>
    <a:masterClrMapping/>
  </p:clrMapOvr>
  <p:transition advTm="1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764" y="3254"/>
            <a:ext cx="8820472" cy="2016224"/>
          </a:xfrm>
        </p:spPr>
        <p:txBody>
          <a:bodyPr>
            <a:noAutofit/>
          </a:bodyPr>
          <a:lstStyle/>
          <a:p>
            <a:r>
              <a:rPr lang="ru-RU" sz="2400" dirty="0"/>
              <a:t>Развлечение закончилось весёлым танцем  с мамами и вручением подарков, сделанных своими руками. </a:t>
            </a:r>
            <a:br>
              <a:rPr lang="ru-RU" sz="2400" dirty="0"/>
            </a:br>
            <a:r>
              <a:rPr lang="ru-RU" sz="2400" dirty="0"/>
              <a:t> В группе дети приготовили для мам красивый поздравительный букет, нарисовали рисунки «Моя семья».  </a:t>
            </a:r>
            <a:br>
              <a:rPr lang="ru-RU" sz="2400" dirty="0"/>
            </a:br>
            <a:r>
              <a:rPr lang="ru-RU" sz="2400" dirty="0"/>
              <a:t>Встреча с мамами прошла трогательно, весело и интересно. </a:t>
            </a:r>
          </a:p>
        </p:txBody>
      </p:sp>
      <p:pic>
        <p:nvPicPr>
          <p:cNvPr id="5122" name="Picture 2" descr="C:\Users\User\Desktop\IMG_20231123_175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20" y="2276872"/>
            <a:ext cx="284380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_20231127_17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629" y="2274208"/>
            <a:ext cx="2736304" cy="428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G_20231127_11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372" y="2276872"/>
            <a:ext cx="2925344" cy="364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240785"/>
      </p:ext>
    </p:extLst>
  </p:cSld>
  <p:clrMapOvr>
    <a:masterClrMapping/>
  </p:clrMapOvr>
  <p:transition advTm="1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576"/>
          <a:stretch>
            <a:fillRect/>
          </a:stretch>
        </p:blipFill>
        <p:spPr>
          <a:xfrm>
            <a:off x="1524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rgbClr val="00D045"/>
          </a:solidFill>
          <a:ln>
            <a:solidFill>
              <a:srgbClr val="66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964FE486-1CAD-48FB-B66E-035526514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6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594</TotalTime>
  <Words>69</Words>
  <Application>Microsoft Office PowerPoint</Application>
  <PresentationFormat>Экран (4:3)</PresentationFormat>
  <Paragraphs>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Развлечение закончилось весёлым танцем  с мамами и вручением подарков, сделанных своими руками.   В группе дети приготовили для мам красивый поздравительный букет, нарисовали рисунки «Моя семья».   Встреча с мамами прошла трогательно, весело и интересно.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Дина</dc:creator>
  <cp:lastModifiedBy>User</cp:lastModifiedBy>
  <cp:revision>55</cp:revision>
  <dcterms:created xsi:type="dcterms:W3CDTF">2015-09-10T17:38:24Z</dcterms:created>
  <dcterms:modified xsi:type="dcterms:W3CDTF">2023-12-08T05:51:07Z</dcterms:modified>
</cp:coreProperties>
</file>